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83514" y="2901658"/>
            <a:ext cx="1327633" cy="1327633"/>
          </a:xfrm>
          <a:custGeom>
            <a:avLst/>
            <a:gdLst/>
            <a:ahLst/>
            <a:cxnLst/>
            <a:rect r="r" b="b" t="t" l="l"/>
            <a:pathLst>
              <a:path h="1327633" w="1327633">
                <a:moveTo>
                  <a:pt x="0" y="0"/>
                </a:moveTo>
                <a:lnTo>
                  <a:pt x="1327633" y="0"/>
                </a:lnTo>
                <a:lnTo>
                  <a:pt x="1327633" y="1327633"/>
                </a:lnTo>
                <a:lnTo>
                  <a:pt x="0" y="13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7072" y="-2408128"/>
            <a:ext cx="5973602" cy="5973602"/>
          </a:xfrm>
          <a:custGeom>
            <a:avLst/>
            <a:gdLst/>
            <a:ahLst/>
            <a:cxnLst/>
            <a:rect r="r" b="b" t="t" l="l"/>
            <a:pathLst>
              <a:path h="5973602" w="5973602">
                <a:moveTo>
                  <a:pt x="0" y="0"/>
                </a:moveTo>
                <a:lnTo>
                  <a:pt x="5973602" y="0"/>
                </a:lnTo>
                <a:lnTo>
                  <a:pt x="5973602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51247" y="4400741"/>
            <a:ext cx="803180" cy="742759"/>
            <a:chOff x="0" y="0"/>
            <a:chExt cx="211537" cy="1956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1537" cy="195624"/>
            </a:xfrm>
            <a:custGeom>
              <a:avLst/>
              <a:gdLst/>
              <a:ahLst/>
              <a:cxnLst/>
              <a:rect r="r" b="b" t="t" l="l"/>
              <a:pathLst>
                <a:path h="195624" w="211537">
                  <a:moveTo>
                    <a:pt x="0" y="0"/>
                  </a:moveTo>
                  <a:lnTo>
                    <a:pt x="211537" y="0"/>
                  </a:lnTo>
                  <a:lnTo>
                    <a:pt x="211537" y="195624"/>
                  </a:lnTo>
                  <a:lnTo>
                    <a:pt x="0" y="195624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1537" cy="233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619741" cy="2934068"/>
            <a:chOff x="0" y="0"/>
            <a:chExt cx="163224" cy="7727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224" cy="772759"/>
            </a:xfrm>
            <a:custGeom>
              <a:avLst/>
              <a:gdLst/>
              <a:ahLst/>
              <a:cxnLst/>
              <a:rect r="r" b="b" t="t" l="l"/>
              <a:pathLst>
                <a:path h="772759" w="163224">
                  <a:moveTo>
                    <a:pt x="0" y="0"/>
                  </a:moveTo>
                  <a:lnTo>
                    <a:pt x="163224" y="0"/>
                  </a:lnTo>
                  <a:lnTo>
                    <a:pt x="163224" y="772759"/>
                  </a:lnTo>
                  <a:lnTo>
                    <a:pt x="0" y="772759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3224" cy="810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2933707"/>
            <a:ext cx="619741" cy="1004046"/>
            <a:chOff x="0" y="0"/>
            <a:chExt cx="163224" cy="2644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224" cy="264440"/>
            </a:xfrm>
            <a:custGeom>
              <a:avLst/>
              <a:gdLst/>
              <a:ahLst/>
              <a:cxnLst/>
              <a:rect r="r" b="b" t="t" l="l"/>
              <a:pathLst>
                <a:path h="264440" w="163224">
                  <a:moveTo>
                    <a:pt x="0" y="0"/>
                  </a:moveTo>
                  <a:lnTo>
                    <a:pt x="163224" y="0"/>
                  </a:lnTo>
                  <a:lnTo>
                    <a:pt x="163224" y="264440"/>
                  </a:lnTo>
                  <a:lnTo>
                    <a:pt x="0" y="26444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3224" cy="302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6668606"/>
            <a:ext cx="18288000" cy="3618394"/>
            <a:chOff x="0" y="0"/>
            <a:chExt cx="4816593" cy="9529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952993"/>
            </a:xfrm>
            <a:custGeom>
              <a:avLst/>
              <a:gdLst/>
              <a:ahLst/>
              <a:cxnLst/>
              <a:rect r="r" b="b" t="t" l="l"/>
              <a:pathLst>
                <a:path h="9529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52993"/>
                  </a:lnTo>
                  <a:lnTo>
                    <a:pt x="0" y="952993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16593" cy="99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67885" y="7117855"/>
            <a:ext cx="143103" cy="2691310"/>
            <a:chOff x="0" y="0"/>
            <a:chExt cx="37690" cy="7088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690" cy="708822"/>
            </a:xfrm>
            <a:custGeom>
              <a:avLst/>
              <a:gdLst/>
              <a:ahLst/>
              <a:cxnLst/>
              <a:rect r="r" b="b" t="t" l="l"/>
              <a:pathLst>
                <a:path h="708822" w="37690">
                  <a:moveTo>
                    <a:pt x="0" y="0"/>
                  </a:moveTo>
                  <a:lnTo>
                    <a:pt x="37690" y="0"/>
                  </a:lnTo>
                  <a:lnTo>
                    <a:pt x="37690" y="708822"/>
                  </a:lnTo>
                  <a:lnTo>
                    <a:pt x="0" y="708822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7690" cy="746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148" y="-386418"/>
            <a:ext cx="4670447" cy="2290097"/>
            <a:chOff x="0" y="0"/>
            <a:chExt cx="6227263" cy="30534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173800" y="0"/>
              <a:ext cx="3053463" cy="3053463"/>
            </a:xfrm>
            <a:custGeom>
              <a:avLst/>
              <a:gdLst/>
              <a:ahLst/>
              <a:cxnLst/>
              <a:rect r="r" b="b" t="t" l="l"/>
              <a:pathLst>
                <a:path h="3053463" w="3053463">
                  <a:moveTo>
                    <a:pt x="0" y="0"/>
                  </a:moveTo>
                  <a:lnTo>
                    <a:pt x="3053463" y="0"/>
                  </a:lnTo>
                  <a:lnTo>
                    <a:pt x="3053463" y="3053463"/>
                  </a:lnTo>
                  <a:lnTo>
                    <a:pt x="0" y="3053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25380"/>
              <a:ext cx="2885473" cy="1002702"/>
            </a:xfrm>
            <a:custGeom>
              <a:avLst/>
              <a:gdLst/>
              <a:ahLst/>
              <a:cxnLst/>
              <a:rect r="r" b="b" t="t" l="l"/>
              <a:pathLst>
                <a:path h="1002702" w="2885473">
                  <a:moveTo>
                    <a:pt x="0" y="0"/>
                  </a:moveTo>
                  <a:lnTo>
                    <a:pt x="2885473" y="0"/>
                  </a:lnTo>
                  <a:lnTo>
                    <a:pt x="2885473" y="1002702"/>
                  </a:lnTo>
                  <a:lnTo>
                    <a:pt x="0" y="100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967885" y="1922729"/>
            <a:ext cx="12927906" cy="330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980"/>
              </a:lnSpc>
            </a:pPr>
            <a:r>
              <a:rPr lang="en-US" sz="11000">
                <a:solidFill>
                  <a:srgbClr val="000000"/>
                </a:solidFill>
                <a:latin typeface="Glacial Indifference Bold"/>
              </a:rPr>
              <a:t>CREDIT RISK PREDICTION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76921" y="7078451"/>
            <a:ext cx="505688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Glacial Indifference Bold"/>
              </a:rPr>
              <a:t>Itatri Lestari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76921" y="7850223"/>
            <a:ext cx="122188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Glacial Indifference"/>
              </a:rPr>
              <a:t>https://www.linkedin.com/in/itatri-lestari-8831a4247/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76921" y="8516338"/>
            <a:ext cx="14556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5341" y="1679079"/>
            <a:ext cx="14717318" cy="6928841"/>
            <a:chOff x="0" y="0"/>
            <a:chExt cx="3876166" cy="1824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6166" cy="1824880"/>
            </a:xfrm>
            <a:custGeom>
              <a:avLst/>
              <a:gdLst/>
              <a:ahLst/>
              <a:cxnLst/>
              <a:rect r="r" b="b" t="t" l="l"/>
              <a:pathLst>
                <a:path h="1824880" w="3876166">
                  <a:moveTo>
                    <a:pt x="0" y="0"/>
                  </a:moveTo>
                  <a:lnTo>
                    <a:pt x="3876166" y="0"/>
                  </a:lnTo>
                  <a:lnTo>
                    <a:pt x="3876166" y="1824880"/>
                  </a:lnTo>
                  <a:lnTo>
                    <a:pt x="0" y="1824880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76166" cy="186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61903" y="-1566138"/>
            <a:ext cx="4761674" cy="4761674"/>
          </a:xfrm>
          <a:custGeom>
            <a:avLst/>
            <a:gdLst/>
            <a:ahLst/>
            <a:cxnLst/>
            <a:rect r="r" b="b" t="t" l="l"/>
            <a:pathLst>
              <a:path h="4761674" w="4761674">
                <a:moveTo>
                  <a:pt x="0" y="0"/>
                </a:moveTo>
                <a:lnTo>
                  <a:pt x="4761674" y="0"/>
                </a:lnTo>
                <a:lnTo>
                  <a:pt x="4761674" y="4761675"/>
                </a:lnTo>
                <a:lnTo>
                  <a:pt x="0" y="476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42740" y="2842069"/>
            <a:ext cx="1413018" cy="1236391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313694"/>
            <a:ext cx="1528376" cy="1528376"/>
          </a:xfrm>
          <a:custGeom>
            <a:avLst/>
            <a:gdLst/>
            <a:ahLst/>
            <a:cxnLst/>
            <a:rect r="r" b="b" t="t" l="l"/>
            <a:pathLst>
              <a:path h="1528376" w="1528376">
                <a:moveTo>
                  <a:pt x="0" y="0"/>
                </a:moveTo>
                <a:lnTo>
                  <a:pt x="1528376" y="0"/>
                </a:lnTo>
                <a:lnTo>
                  <a:pt x="1528376" y="1528375"/>
                </a:lnTo>
                <a:lnTo>
                  <a:pt x="0" y="152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221" y="7272116"/>
            <a:ext cx="4777529" cy="4771073"/>
          </a:xfrm>
          <a:custGeom>
            <a:avLst/>
            <a:gdLst/>
            <a:ahLst/>
            <a:cxnLst/>
            <a:rect r="r" b="b" t="t" l="l"/>
            <a:pathLst>
              <a:path h="4771073" w="4777529">
                <a:moveTo>
                  <a:pt x="0" y="0"/>
                </a:moveTo>
                <a:lnTo>
                  <a:pt x="4777529" y="0"/>
                </a:lnTo>
                <a:lnTo>
                  <a:pt x="4777529" y="4771073"/>
                </a:lnTo>
                <a:lnTo>
                  <a:pt x="0" y="477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86547" y="3908425"/>
            <a:ext cx="1351490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FFFFFF"/>
                </a:solidFill>
                <a:latin typeface="Glacial Indifference Bold"/>
              </a:rPr>
              <a:t>Terima Kasih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317571" y="7272116"/>
            <a:ext cx="1084179" cy="1084179"/>
          </a:xfrm>
          <a:custGeom>
            <a:avLst/>
            <a:gdLst/>
            <a:ahLst/>
            <a:cxnLst/>
            <a:rect r="r" b="b" t="t" l="l"/>
            <a:pathLst>
              <a:path h="1084179" w="1084179">
                <a:moveTo>
                  <a:pt x="0" y="0"/>
                </a:moveTo>
                <a:lnTo>
                  <a:pt x="1084179" y="0"/>
                </a:lnTo>
                <a:lnTo>
                  <a:pt x="1084179" y="1084179"/>
                </a:lnTo>
                <a:lnTo>
                  <a:pt x="0" y="10841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A2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564000" y="8834437"/>
            <a:ext cx="95517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Glacial Indifference Bold"/>
              </a:rPr>
              <a:t>02</a:t>
            </a:r>
          </a:p>
        </p:txBody>
      </p:sp>
      <p:sp>
        <p:nvSpPr>
          <p:cNvPr name="AutoShape 9" id="9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BFDD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315549" y="677272"/>
            <a:ext cx="1452071" cy="1457537"/>
          </a:xfrm>
          <a:custGeom>
            <a:avLst/>
            <a:gdLst/>
            <a:ahLst/>
            <a:cxnLst/>
            <a:rect r="r" b="b" t="t" l="l"/>
            <a:pathLst>
              <a:path h="1457537" w="1452071">
                <a:moveTo>
                  <a:pt x="0" y="0"/>
                </a:moveTo>
                <a:lnTo>
                  <a:pt x="1452072" y="0"/>
                </a:lnTo>
                <a:lnTo>
                  <a:pt x="1452072" y="1457537"/>
                </a:lnTo>
                <a:lnTo>
                  <a:pt x="0" y="145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88237" y="2134809"/>
            <a:ext cx="627312" cy="627312"/>
          </a:xfrm>
          <a:custGeom>
            <a:avLst/>
            <a:gdLst/>
            <a:ahLst/>
            <a:cxnLst/>
            <a:rect r="r" b="b" t="t" l="l"/>
            <a:pathLst>
              <a:path h="627312" w="627312">
                <a:moveTo>
                  <a:pt x="0" y="0"/>
                </a:moveTo>
                <a:lnTo>
                  <a:pt x="627312" y="0"/>
                </a:lnTo>
                <a:lnTo>
                  <a:pt x="627312" y="627313"/>
                </a:lnTo>
                <a:lnTo>
                  <a:pt x="0" y="627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546230" y="6885480"/>
            <a:ext cx="3984149" cy="3984149"/>
          </a:xfrm>
          <a:custGeom>
            <a:avLst/>
            <a:gdLst/>
            <a:ahLst/>
            <a:cxnLst/>
            <a:rect r="r" b="b" t="t" l="l"/>
            <a:pathLst>
              <a:path h="3984149" w="3984149">
                <a:moveTo>
                  <a:pt x="0" y="0"/>
                </a:moveTo>
                <a:lnTo>
                  <a:pt x="3984149" y="0"/>
                </a:lnTo>
                <a:lnTo>
                  <a:pt x="3984149" y="3984148"/>
                </a:lnTo>
                <a:lnTo>
                  <a:pt x="0" y="3984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86928" y="7590541"/>
            <a:ext cx="1909190" cy="1546444"/>
          </a:xfrm>
          <a:custGeom>
            <a:avLst/>
            <a:gdLst/>
            <a:ahLst/>
            <a:cxnLst/>
            <a:rect r="r" b="b" t="t" l="l"/>
            <a:pathLst>
              <a:path h="1546444" w="1909190">
                <a:moveTo>
                  <a:pt x="0" y="0"/>
                </a:moveTo>
                <a:lnTo>
                  <a:pt x="1909190" y="0"/>
                </a:lnTo>
                <a:lnTo>
                  <a:pt x="1909190" y="1546444"/>
                </a:lnTo>
                <a:lnTo>
                  <a:pt x="0" y="154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45693" y="3327717"/>
            <a:ext cx="87966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Glacial Indifference Bold"/>
              </a:rPr>
              <a:t>Problem Statement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2706" y="4807267"/>
            <a:ext cx="1282258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</a:rPr>
              <a:t>A lending company asks to create a model that can predict credit risk using a data set provided by the company which consists of data on loans accepted and rejected.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Glacial Indifference Bold"/>
              </a:rPr>
              <a:t>FINAL TASK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25671" y="-155288"/>
            <a:ext cx="4670447" cy="2290097"/>
            <a:chOff x="0" y="0"/>
            <a:chExt cx="6227263" cy="30534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173800" y="0"/>
              <a:ext cx="3053463" cy="3053463"/>
            </a:xfrm>
            <a:custGeom>
              <a:avLst/>
              <a:gdLst/>
              <a:ahLst/>
              <a:cxnLst/>
              <a:rect r="r" b="b" t="t" l="l"/>
              <a:pathLst>
                <a:path h="3053463" w="3053463">
                  <a:moveTo>
                    <a:pt x="0" y="0"/>
                  </a:moveTo>
                  <a:lnTo>
                    <a:pt x="3053463" y="0"/>
                  </a:lnTo>
                  <a:lnTo>
                    <a:pt x="3053463" y="3053463"/>
                  </a:lnTo>
                  <a:lnTo>
                    <a:pt x="0" y="3053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25380"/>
              <a:ext cx="2885473" cy="1002702"/>
            </a:xfrm>
            <a:custGeom>
              <a:avLst/>
              <a:gdLst/>
              <a:ahLst/>
              <a:cxnLst/>
              <a:rect r="r" b="b" t="t" l="l"/>
              <a:pathLst>
                <a:path h="1002702" w="2885473">
                  <a:moveTo>
                    <a:pt x="0" y="0"/>
                  </a:moveTo>
                  <a:lnTo>
                    <a:pt x="2885473" y="0"/>
                  </a:lnTo>
                  <a:lnTo>
                    <a:pt x="2885473" y="1002702"/>
                  </a:lnTo>
                  <a:lnTo>
                    <a:pt x="0" y="100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032" y="8227689"/>
            <a:ext cx="3304243" cy="3304243"/>
          </a:xfrm>
          <a:custGeom>
            <a:avLst/>
            <a:gdLst/>
            <a:ahLst/>
            <a:cxnLst/>
            <a:rect r="r" b="b" t="t" l="l"/>
            <a:pathLst>
              <a:path h="3304243" w="3304243">
                <a:moveTo>
                  <a:pt x="0" y="0"/>
                </a:moveTo>
                <a:lnTo>
                  <a:pt x="3304244" y="0"/>
                </a:lnTo>
                <a:lnTo>
                  <a:pt x="3304244" y="3304243"/>
                </a:lnTo>
                <a:lnTo>
                  <a:pt x="0" y="330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121" y="6106625"/>
            <a:ext cx="3380275" cy="3380275"/>
          </a:xfrm>
          <a:custGeom>
            <a:avLst/>
            <a:gdLst/>
            <a:ahLst/>
            <a:cxnLst/>
            <a:rect r="r" b="b" t="t" l="l"/>
            <a:pathLst>
              <a:path h="3380275" w="3380275">
                <a:moveTo>
                  <a:pt x="0" y="0"/>
                </a:moveTo>
                <a:lnTo>
                  <a:pt x="3380276" y="0"/>
                </a:lnTo>
                <a:lnTo>
                  <a:pt x="3380276" y="3380275"/>
                </a:lnTo>
                <a:lnTo>
                  <a:pt x="0" y="3380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0">
            <a:off x="14380637" y="-611753"/>
            <a:ext cx="4271475" cy="3459895"/>
          </a:xfrm>
          <a:custGeom>
            <a:avLst/>
            <a:gdLst/>
            <a:ahLst/>
            <a:cxnLst/>
            <a:rect r="r" b="b" t="t" l="l"/>
            <a:pathLst>
              <a:path h="3459895" w="4271475">
                <a:moveTo>
                  <a:pt x="0" y="3459895"/>
                </a:moveTo>
                <a:lnTo>
                  <a:pt x="4271475" y="3459895"/>
                </a:lnTo>
                <a:lnTo>
                  <a:pt x="4271475" y="0"/>
                </a:lnTo>
                <a:lnTo>
                  <a:pt x="0" y="0"/>
                </a:lnTo>
                <a:lnTo>
                  <a:pt x="0" y="34598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564000" y="8834437"/>
            <a:ext cx="95517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Glacial Indifference Bold"/>
              </a:rPr>
              <a:t>03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6368649" y="2629502"/>
            <a:ext cx="1150521" cy="1006706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473453" y="1353152"/>
            <a:ext cx="933280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lacial Indifference Bold"/>
              </a:rPr>
              <a:t>Data Understanding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7931" y="-232096"/>
            <a:ext cx="4670447" cy="2290097"/>
            <a:chOff x="0" y="0"/>
            <a:chExt cx="6227263" cy="30534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173800" y="0"/>
              <a:ext cx="3053463" cy="3053463"/>
            </a:xfrm>
            <a:custGeom>
              <a:avLst/>
              <a:gdLst/>
              <a:ahLst/>
              <a:cxnLst/>
              <a:rect r="r" b="b" t="t" l="l"/>
              <a:pathLst>
                <a:path h="3053463" w="3053463">
                  <a:moveTo>
                    <a:pt x="0" y="0"/>
                  </a:moveTo>
                  <a:lnTo>
                    <a:pt x="3053463" y="0"/>
                  </a:lnTo>
                  <a:lnTo>
                    <a:pt x="3053463" y="3053463"/>
                  </a:lnTo>
                  <a:lnTo>
                    <a:pt x="0" y="3053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25380"/>
              <a:ext cx="2885473" cy="1002702"/>
            </a:xfrm>
            <a:custGeom>
              <a:avLst/>
              <a:gdLst/>
              <a:ahLst/>
              <a:cxnLst/>
              <a:rect r="r" b="b" t="t" l="l"/>
              <a:pathLst>
                <a:path h="1002702" w="2885473">
                  <a:moveTo>
                    <a:pt x="0" y="0"/>
                  </a:moveTo>
                  <a:lnTo>
                    <a:pt x="2885473" y="0"/>
                  </a:lnTo>
                  <a:lnTo>
                    <a:pt x="2885473" y="1002702"/>
                  </a:lnTo>
                  <a:lnTo>
                    <a:pt x="0" y="100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833017" y="2848142"/>
            <a:ext cx="5003706" cy="5345574"/>
          </a:xfrm>
          <a:custGeom>
            <a:avLst/>
            <a:gdLst/>
            <a:ahLst/>
            <a:cxnLst/>
            <a:rect r="r" b="b" t="t" l="l"/>
            <a:pathLst>
              <a:path h="5345574" w="5003706">
                <a:moveTo>
                  <a:pt x="0" y="0"/>
                </a:moveTo>
                <a:lnTo>
                  <a:pt x="5003706" y="0"/>
                </a:lnTo>
                <a:lnTo>
                  <a:pt x="5003706" y="5345574"/>
                </a:lnTo>
                <a:lnTo>
                  <a:pt x="0" y="5345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772" t="-35823" r="-149172" b="-5782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221599" y="2848142"/>
            <a:ext cx="4793578" cy="5518922"/>
          </a:xfrm>
          <a:custGeom>
            <a:avLst/>
            <a:gdLst/>
            <a:ahLst/>
            <a:cxnLst/>
            <a:rect r="r" b="b" t="t" l="l"/>
            <a:pathLst>
              <a:path h="5518922" w="4793578">
                <a:moveTo>
                  <a:pt x="0" y="0"/>
                </a:moveTo>
                <a:lnTo>
                  <a:pt x="4793578" y="0"/>
                </a:lnTo>
                <a:lnTo>
                  <a:pt x="4793578" y="5518922"/>
                </a:lnTo>
                <a:lnTo>
                  <a:pt x="0" y="55189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2165" t="-33625" r="-158568" b="-3532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429915" y="2794016"/>
            <a:ext cx="4951261" cy="4698968"/>
          </a:xfrm>
          <a:custGeom>
            <a:avLst/>
            <a:gdLst/>
            <a:ahLst/>
            <a:cxnLst/>
            <a:rect r="r" b="b" t="t" l="l"/>
            <a:pathLst>
              <a:path h="4698968" w="4951261">
                <a:moveTo>
                  <a:pt x="0" y="0"/>
                </a:moveTo>
                <a:lnTo>
                  <a:pt x="4951261" y="0"/>
                </a:lnTo>
                <a:lnTo>
                  <a:pt x="4951261" y="4698968"/>
                </a:lnTo>
                <a:lnTo>
                  <a:pt x="0" y="46989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1459" t="-38822" r="-150334" b="-2227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77032" y="8736013"/>
            <a:ext cx="603723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Dataset have 466285 rows with 75 columns.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FINAL TASK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82687" y="8736013"/>
            <a:ext cx="484722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Include multiple data types (float, int, and object).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24595" y="7806336"/>
            <a:ext cx="3905319" cy="4114800"/>
          </a:xfrm>
          <a:custGeom>
            <a:avLst/>
            <a:gdLst/>
            <a:ahLst/>
            <a:cxnLst/>
            <a:rect r="r" b="b" t="t" l="l"/>
            <a:pathLst>
              <a:path h="4114800" w="3905319">
                <a:moveTo>
                  <a:pt x="0" y="0"/>
                </a:moveTo>
                <a:lnTo>
                  <a:pt x="3905320" y="0"/>
                </a:lnTo>
                <a:lnTo>
                  <a:pt x="3905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34666" y="3525846"/>
            <a:ext cx="7584505" cy="4875459"/>
            <a:chOff x="0" y="0"/>
            <a:chExt cx="1997565" cy="12840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7565" cy="1284071"/>
            </a:xfrm>
            <a:custGeom>
              <a:avLst/>
              <a:gdLst/>
              <a:ahLst/>
              <a:cxnLst/>
              <a:rect r="r" b="b" t="t" l="l"/>
              <a:pathLst>
                <a:path h="1284071" w="1997565">
                  <a:moveTo>
                    <a:pt x="0" y="0"/>
                  </a:moveTo>
                  <a:lnTo>
                    <a:pt x="1997565" y="0"/>
                  </a:lnTo>
                  <a:lnTo>
                    <a:pt x="1997565" y="1284071"/>
                  </a:lnTo>
                  <a:lnTo>
                    <a:pt x="0" y="1284071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97565" cy="1322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182607" y="758341"/>
            <a:ext cx="3675104" cy="3675104"/>
          </a:xfrm>
          <a:custGeom>
            <a:avLst/>
            <a:gdLst/>
            <a:ahLst/>
            <a:cxnLst/>
            <a:rect r="r" b="b" t="t" l="l"/>
            <a:pathLst>
              <a:path h="3675104" w="3675104">
                <a:moveTo>
                  <a:pt x="0" y="0"/>
                </a:moveTo>
                <a:lnTo>
                  <a:pt x="3675104" y="0"/>
                </a:lnTo>
                <a:lnTo>
                  <a:pt x="3675104" y="3675104"/>
                </a:lnTo>
                <a:lnTo>
                  <a:pt x="0" y="367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3264" y="8652864"/>
            <a:ext cx="1210872" cy="1210872"/>
          </a:xfrm>
          <a:custGeom>
            <a:avLst/>
            <a:gdLst/>
            <a:ahLst/>
            <a:cxnLst/>
            <a:rect r="r" b="b" t="t" l="l"/>
            <a:pathLst>
              <a:path h="1210872" w="1210872">
                <a:moveTo>
                  <a:pt x="0" y="0"/>
                </a:moveTo>
                <a:lnTo>
                  <a:pt x="1210872" y="0"/>
                </a:lnTo>
                <a:lnTo>
                  <a:pt x="1210872" y="1210872"/>
                </a:lnTo>
                <a:lnTo>
                  <a:pt x="0" y="1210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564000" y="8834437"/>
            <a:ext cx="95517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Glacial Indifference Bold"/>
              </a:rPr>
              <a:t>04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87931" y="-232096"/>
            <a:ext cx="4670447" cy="2290097"/>
            <a:chOff x="0" y="0"/>
            <a:chExt cx="6227263" cy="30534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173800" y="0"/>
              <a:ext cx="3053463" cy="3053463"/>
            </a:xfrm>
            <a:custGeom>
              <a:avLst/>
              <a:gdLst/>
              <a:ahLst/>
              <a:cxnLst/>
              <a:rect r="r" b="b" t="t" l="l"/>
              <a:pathLst>
                <a:path h="3053463" w="3053463">
                  <a:moveTo>
                    <a:pt x="0" y="0"/>
                  </a:moveTo>
                  <a:lnTo>
                    <a:pt x="3053463" y="0"/>
                  </a:lnTo>
                  <a:lnTo>
                    <a:pt x="3053463" y="3053463"/>
                  </a:lnTo>
                  <a:lnTo>
                    <a:pt x="0" y="3053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25380"/>
              <a:ext cx="2885473" cy="1002702"/>
            </a:xfrm>
            <a:custGeom>
              <a:avLst/>
              <a:gdLst/>
              <a:ahLst/>
              <a:cxnLst/>
              <a:rect r="r" b="b" t="t" l="l"/>
              <a:pathLst>
                <a:path h="1002702" w="2885473">
                  <a:moveTo>
                    <a:pt x="0" y="0"/>
                  </a:moveTo>
                  <a:lnTo>
                    <a:pt x="2885473" y="0"/>
                  </a:lnTo>
                  <a:lnTo>
                    <a:pt x="2885473" y="1002702"/>
                  </a:lnTo>
                  <a:lnTo>
                    <a:pt x="0" y="100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3077387"/>
            <a:ext cx="8333951" cy="6015611"/>
          </a:xfrm>
          <a:custGeom>
            <a:avLst/>
            <a:gdLst/>
            <a:ahLst/>
            <a:cxnLst/>
            <a:rect r="r" b="b" t="t" l="l"/>
            <a:pathLst>
              <a:path h="6015611" w="8333951">
                <a:moveTo>
                  <a:pt x="0" y="0"/>
                </a:moveTo>
                <a:lnTo>
                  <a:pt x="8333951" y="0"/>
                </a:lnTo>
                <a:lnTo>
                  <a:pt x="8333951" y="6015611"/>
                </a:lnTo>
                <a:lnTo>
                  <a:pt x="0" y="6015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957" t="-53994" r="-92331" b="-832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FINAL TASK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86466" y="4370815"/>
            <a:ext cx="5649733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Based on the target data (loan_status) it’s divided into 2 labels, namely good_loan and bad_loan.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44687" y="1394426"/>
            <a:ext cx="1299862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lacial Indifference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564000" y="8834437"/>
            <a:ext cx="95517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Glacial Indifference Bold"/>
              </a:rPr>
              <a:t>05</a:t>
            </a:r>
          </a:p>
        </p:txBody>
      </p:sp>
      <p:sp>
        <p:nvSpPr>
          <p:cNvPr name="AutoShape 9" id="9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407088" y="-626487"/>
            <a:ext cx="3268995" cy="3445581"/>
          </a:xfrm>
          <a:custGeom>
            <a:avLst/>
            <a:gdLst/>
            <a:ahLst/>
            <a:cxnLst/>
            <a:rect r="r" b="b" t="t" l="l"/>
            <a:pathLst>
              <a:path h="3445581" w="3268995">
                <a:moveTo>
                  <a:pt x="0" y="0"/>
                </a:moveTo>
                <a:lnTo>
                  <a:pt x="3268994" y="0"/>
                </a:lnTo>
                <a:lnTo>
                  <a:pt x="3268994" y="3445580"/>
                </a:lnTo>
                <a:lnTo>
                  <a:pt x="0" y="344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66996" y="2441475"/>
            <a:ext cx="1089258" cy="1089258"/>
          </a:xfrm>
          <a:custGeom>
            <a:avLst/>
            <a:gdLst/>
            <a:ahLst/>
            <a:cxnLst/>
            <a:rect r="r" b="b" t="t" l="l"/>
            <a:pathLst>
              <a:path h="1089258" w="1089258">
                <a:moveTo>
                  <a:pt x="0" y="0"/>
                </a:moveTo>
                <a:lnTo>
                  <a:pt x="1089258" y="0"/>
                </a:lnTo>
                <a:lnTo>
                  <a:pt x="1089258" y="1089258"/>
                </a:lnTo>
                <a:lnTo>
                  <a:pt x="0" y="108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7931" y="-232096"/>
            <a:ext cx="4670447" cy="2290097"/>
            <a:chOff x="0" y="0"/>
            <a:chExt cx="6227263" cy="30534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3800" y="0"/>
              <a:ext cx="3053463" cy="3053463"/>
            </a:xfrm>
            <a:custGeom>
              <a:avLst/>
              <a:gdLst/>
              <a:ahLst/>
              <a:cxnLst/>
              <a:rect r="r" b="b" t="t" l="l"/>
              <a:pathLst>
                <a:path h="3053463" w="3053463">
                  <a:moveTo>
                    <a:pt x="0" y="0"/>
                  </a:moveTo>
                  <a:lnTo>
                    <a:pt x="3053463" y="0"/>
                  </a:lnTo>
                  <a:lnTo>
                    <a:pt x="3053463" y="3053463"/>
                  </a:lnTo>
                  <a:lnTo>
                    <a:pt x="0" y="3053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25380"/>
              <a:ext cx="2885473" cy="1002702"/>
            </a:xfrm>
            <a:custGeom>
              <a:avLst/>
              <a:gdLst/>
              <a:ahLst/>
              <a:cxnLst/>
              <a:rect r="r" b="b" t="t" l="l"/>
              <a:pathLst>
                <a:path h="1002702" w="2885473">
                  <a:moveTo>
                    <a:pt x="0" y="0"/>
                  </a:moveTo>
                  <a:lnTo>
                    <a:pt x="2885473" y="0"/>
                  </a:lnTo>
                  <a:lnTo>
                    <a:pt x="2885473" y="1002702"/>
                  </a:lnTo>
                  <a:lnTo>
                    <a:pt x="0" y="100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55362" y="3360754"/>
            <a:ext cx="1504107" cy="2423283"/>
          </a:xfrm>
          <a:custGeom>
            <a:avLst/>
            <a:gdLst/>
            <a:ahLst/>
            <a:cxnLst/>
            <a:rect r="r" b="b" t="t" l="l"/>
            <a:pathLst>
              <a:path h="2423283" w="1504107">
                <a:moveTo>
                  <a:pt x="0" y="0"/>
                </a:moveTo>
                <a:lnTo>
                  <a:pt x="1504107" y="0"/>
                </a:lnTo>
                <a:lnTo>
                  <a:pt x="1504107" y="2423283"/>
                </a:lnTo>
                <a:lnTo>
                  <a:pt x="0" y="24232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9969" t="-147668" r="-724729" b="-6470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55362" y="7159223"/>
            <a:ext cx="5763965" cy="2666151"/>
          </a:xfrm>
          <a:custGeom>
            <a:avLst/>
            <a:gdLst/>
            <a:ahLst/>
            <a:cxnLst/>
            <a:rect r="r" b="b" t="t" l="l"/>
            <a:pathLst>
              <a:path h="2666151" w="5763965">
                <a:moveTo>
                  <a:pt x="0" y="0"/>
                </a:moveTo>
                <a:lnTo>
                  <a:pt x="5763965" y="0"/>
                </a:lnTo>
                <a:lnTo>
                  <a:pt x="5763965" y="2666151"/>
                </a:lnTo>
                <a:lnTo>
                  <a:pt x="0" y="26661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685" t="-123326" r="-116786" b="-6059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82767" y="3360754"/>
            <a:ext cx="6779642" cy="2031353"/>
          </a:xfrm>
          <a:custGeom>
            <a:avLst/>
            <a:gdLst/>
            <a:ahLst/>
            <a:cxnLst/>
            <a:rect r="r" b="b" t="t" l="l"/>
            <a:pathLst>
              <a:path h="2031353" w="6779642">
                <a:moveTo>
                  <a:pt x="0" y="0"/>
                </a:moveTo>
                <a:lnTo>
                  <a:pt x="6779642" y="0"/>
                </a:lnTo>
                <a:lnTo>
                  <a:pt x="6779642" y="2031353"/>
                </a:lnTo>
                <a:lnTo>
                  <a:pt x="0" y="20313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309" t="-169365" r="-83185" b="-10327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82767" y="6974791"/>
            <a:ext cx="4900640" cy="812541"/>
          </a:xfrm>
          <a:custGeom>
            <a:avLst/>
            <a:gdLst/>
            <a:ahLst/>
            <a:cxnLst/>
            <a:rect r="r" b="b" t="t" l="l"/>
            <a:pathLst>
              <a:path h="812541" w="4900640">
                <a:moveTo>
                  <a:pt x="0" y="0"/>
                </a:moveTo>
                <a:lnTo>
                  <a:pt x="4900640" y="0"/>
                </a:lnTo>
                <a:lnTo>
                  <a:pt x="4900640" y="812542"/>
                </a:lnTo>
                <a:lnTo>
                  <a:pt x="0" y="8125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697" t="-476539" r="-152904" b="-35506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282767" y="7990371"/>
            <a:ext cx="9730106" cy="277874"/>
          </a:xfrm>
          <a:custGeom>
            <a:avLst/>
            <a:gdLst/>
            <a:ahLst/>
            <a:cxnLst/>
            <a:rect r="r" b="b" t="t" l="l"/>
            <a:pathLst>
              <a:path h="277874" w="9730106">
                <a:moveTo>
                  <a:pt x="0" y="0"/>
                </a:moveTo>
                <a:lnTo>
                  <a:pt x="9730106" y="0"/>
                </a:lnTo>
                <a:lnTo>
                  <a:pt x="9730106" y="277874"/>
                </a:lnTo>
                <a:lnTo>
                  <a:pt x="0" y="2778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700" t="-2286990" r="-28037" b="-34569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282767" y="8563520"/>
            <a:ext cx="7202965" cy="978516"/>
          </a:xfrm>
          <a:custGeom>
            <a:avLst/>
            <a:gdLst/>
            <a:ahLst/>
            <a:cxnLst/>
            <a:rect r="r" b="b" t="t" l="l"/>
            <a:pathLst>
              <a:path h="978516" w="7202965">
                <a:moveTo>
                  <a:pt x="0" y="0"/>
                </a:moveTo>
                <a:lnTo>
                  <a:pt x="7202965" y="0"/>
                </a:lnTo>
                <a:lnTo>
                  <a:pt x="7202965" y="978516"/>
                </a:lnTo>
                <a:lnTo>
                  <a:pt x="0" y="9785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5051" t="-250040" r="-71777" b="-423548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13273" y="2852754"/>
            <a:ext cx="48640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Check Duplicated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FINAL TASK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44687" y="1394426"/>
            <a:ext cx="1299862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lacial Indifference Bold"/>
              </a:rPr>
              <a:t>Data Preparation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050737"/>
            <a:ext cx="681919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2. change datatypes : term, emp_length, earliest_cr_line, last_credit_pull_d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97421" y="2852754"/>
            <a:ext cx="681919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3. Drop columns that have &gt; 50% missing value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797421" y="5644337"/>
            <a:ext cx="6819192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4. Drop a column that has only one unique value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5. Drop identifier columns, rows that have missing value, and some feature.</a:t>
            </a:r>
          </a:p>
          <a:p>
            <a:pPr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564000" y="8834437"/>
            <a:ext cx="95517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Glacial Indifference Bold"/>
              </a:rPr>
              <a:t>06</a:t>
            </a:r>
          </a:p>
        </p:txBody>
      </p:sp>
      <p:sp>
        <p:nvSpPr>
          <p:cNvPr name="AutoShape 9" id="9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407088" y="-626487"/>
            <a:ext cx="3268995" cy="3445581"/>
          </a:xfrm>
          <a:custGeom>
            <a:avLst/>
            <a:gdLst/>
            <a:ahLst/>
            <a:cxnLst/>
            <a:rect r="r" b="b" t="t" l="l"/>
            <a:pathLst>
              <a:path h="3445581" w="3268995">
                <a:moveTo>
                  <a:pt x="0" y="0"/>
                </a:moveTo>
                <a:lnTo>
                  <a:pt x="3268994" y="0"/>
                </a:lnTo>
                <a:lnTo>
                  <a:pt x="3268994" y="3445580"/>
                </a:lnTo>
                <a:lnTo>
                  <a:pt x="0" y="344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66996" y="2441475"/>
            <a:ext cx="1089258" cy="1089258"/>
          </a:xfrm>
          <a:custGeom>
            <a:avLst/>
            <a:gdLst/>
            <a:ahLst/>
            <a:cxnLst/>
            <a:rect r="r" b="b" t="t" l="l"/>
            <a:pathLst>
              <a:path h="1089258" w="1089258">
                <a:moveTo>
                  <a:pt x="0" y="0"/>
                </a:moveTo>
                <a:lnTo>
                  <a:pt x="1089258" y="0"/>
                </a:lnTo>
                <a:lnTo>
                  <a:pt x="1089258" y="1089258"/>
                </a:lnTo>
                <a:lnTo>
                  <a:pt x="0" y="108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7931" y="-232096"/>
            <a:ext cx="4670447" cy="2290097"/>
            <a:chOff x="0" y="0"/>
            <a:chExt cx="6227263" cy="30534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3800" y="0"/>
              <a:ext cx="3053463" cy="3053463"/>
            </a:xfrm>
            <a:custGeom>
              <a:avLst/>
              <a:gdLst/>
              <a:ahLst/>
              <a:cxnLst/>
              <a:rect r="r" b="b" t="t" l="l"/>
              <a:pathLst>
                <a:path h="3053463" w="3053463">
                  <a:moveTo>
                    <a:pt x="0" y="0"/>
                  </a:moveTo>
                  <a:lnTo>
                    <a:pt x="3053463" y="0"/>
                  </a:lnTo>
                  <a:lnTo>
                    <a:pt x="3053463" y="3053463"/>
                  </a:lnTo>
                  <a:lnTo>
                    <a:pt x="0" y="3053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25380"/>
              <a:ext cx="2885473" cy="1002702"/>
            </a:xfrm>
            <a:custGeom>
              <a:avLst/>
              <a:gdLst/>
              <a:ahLst/>
              <a:cxnLst/>
              <a:rect r="r" b="b" t="t" l="l"/>
              <a:pathLst>
                <a:path h="1002702" w="2885473">
                  <a:moveTo>
                    <a:pt x="0" y="0"/>
                  </a:moveTo>
                  <a:lnTo>
                    <a:pt x="2885473" y="0"/>
                  </a:lnTo>
                  <a:lnTo>
                    <a:pt x="2885473" y="1002702"/>
                  </a:lnTo>
                  <a:lnTo>
                    <a:pt x="0" y="100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8635" y="3373416"/>
            <a:ext cx="6333173" cy="679525"/>
          </a:xfrm>
          <a:custGeom>
            <a:avLst/>
            <a:gdLst/>
            <a:ahLst/>
            <a:cxnLst/>
            <a:rect r="r" b="b" t="t" l="l"/>
            <a:pathLst>
              <a:path h="679525" w="6333173">
                <a:moveTo>
                  <a:pt x="0" y="0"/>
                </a:moveTo>
                <a:lnTo>
                  <a:pt x="6333173" y="0"/>
                </a:lnTo>
                <a:lnTo>
                  <a:pt x="6333173" y="679525"/>
                </a:lnTo>
                <a:lnTo>
                  <a:pt x="0" y="679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260" t="-308057" r="-96227" b="-70590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08635" y="5032775"/>
            <a:ext cx="12448898" cy="3017091"/>
          </a:xfrm>
          <a:custGeom>
            <a:avLst/>
            <a:gdLst/>
            <a:ahLst/>
            <a:cxnLst/>
            <a:rect r="r" b="b" t="t" l="l"/>
            <a:pathLst>
              <a:path h="3017091" w="12448898">
                <a:moveTo>
                  <a:pt x="0" y="0"/>
                </a:moveTo>
                <a:lnTo>
                  <a:pt x="12448898" y="0"/>
                </a:lnTo>
                <a:lnTo>
                  <a:pt x="12448898" y="3017091"/>
                </a:lnTo>
                <a:lnTo>
                  <a:pt x="0" y="30170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053" t="-114427" r="-45" b="-3646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13273" y="2852754"/>
            <a:ext cx="48640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6. Encoding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FINAL TASK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44687" y="1394426"/>
            <a:ext cx="1299862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lacial Indifference Bold"/>
              </a:rPr>
              <a:t>Data Preparation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3273" y="4307908"/>
            <a:ext cx="48640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7. Get Final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27940" y="-159038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564000" y="8834437"/>
            <a:ext cx="95517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Glacial Indifference Bold"/>
              </a:rPr>
              <a:t>07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6072216" y="2095786"/>
            <a:ext cx="1078817" cy="943965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85340" y="3108053"/>
            <a:ext cx="695300" cy="608388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38804" y="8877554"/>
            <a:ext cx="934267" cy="934267"/>
          </a:xfrm>
          <a:custGeom>
            <a:avLst/>
            <a:gdLst/>
            <a:ahLst/>
            <a:cxnLst/>
            <a:rect r="r" b="b" t="t" l="l"/>
            <a:pathLst>
              <a:path h="934267" w="934267">
                <a:moveTo>
                  <a:pt x="0" y="0"/>
                </a:moveTo>
                <a:lnTo>
                  <a:pt x="934266" y="0"/>
                </a:lnTo>
                <a:lnTo>
                  <a:pt x="934266" y="934267"/>
                </a:lnTo>
                <a:lnTo>
                  <a:pt x="0" y="934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87931" y="-232096"/>
            <a:ext cx="4670447" cy="2290097"/>
            <a:chOff x="0" y="0"/>
            <a:chExt cx="6227263" cy="30534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173800" y="0"/>
              <a:ext cx="3053463" cy="3053463"/>
            </a:xfrm>
            <a:custGeom>
              <a:avLst/>
              <a:gdLst/>
              <a:ahLst/>
              <a:cxnLst/>
              <a:rect r="r" b="b" t="t" l="l"/>
              <a:pathLst>
                <a:path h="3053463" w="3053463">
                  <a:moveTo>
                    <a:pt x="0" y="0"/>
                  </a:moveTo>
                  <a:lnTo>
                    <a:pt x="3053463" y="0"/>
                  </a:lnTo>
                  <a:lnTo>
                    <a:pt x="3053463" y="3053463"/>
                  </a:lnTo>
                  <a:lnTo>
                    <a:pt x="0" y="3053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25380"/>
              <a:ext cx="2885473" cy="1002702"/>
            </a:xfrm>
            <a:custGeom>
              <a:avLst/>
              <a:gdLst/>
              <a:ahLst/>
              <a:cxnLst/>
              <a:rect r="r" b="b" t="t" l="l"/>
              <a:pathLst>
                <a:path h="1002702" w="2885473">
                  <a:moveTo>
                    <a:pt x="0" y="0"/>
                  </a:moveTo>
                  <a:lnTo>
                    <a:pt x="2885473" y="0"/>
                  </a:lnTo>
                  <a:lnTo>
                    <a:pt x="2885473" y="1002702"/>
                  </a:lnTo>
                  <a:lnTo>
                    <a:pt x="0" y="100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273070" y="4325089"/>
            <a:ext cx="8697920" cy="2826824"/>
          </a:xfrm>
          <a:custGeom>
            <a:avLst/>
            <a:gdLst/>
            <a:ahLst/>
            <a:cxnLst/>
            <a:rect r="r" b="b" t="t" l="l"/>
            <a:pathLst>
              <a:path h="2826824" w="8697920">
                <a:moveTo>
                  <a:pt x="0" y="0"/>
                </a:moveTo>
                <a:lnTo>
                  <a:pt x="8697920" y="0"/>
                </a:lnTo>
                <a:lnTo>
                  <a:pt x="8697920" y="2826824"/>
                </a:lnTo>
                <a:lnTo>
                  <a:pt x="0" y="28268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839" t="-71808" r="-42878" b="-9597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822277" y="5284476"/>
            <a:ext cx="574172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The data will be split into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80%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for training and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20%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for test.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FINAL TASK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44687" y="1394426"/>
            <a:ext cx="1299862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lacial Indifference Bold"/>
              </a:rPr>
              <a:t>Modeling - Splitting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27940" y="-159038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564000" y="8834437"/>
            <a:ext cx="95517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Glacial Indifference Bold"/>
              </a:rPr>
              <a:t>08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6072216" y="2095786"/>
            <a:ext cx="1078817" cy="943965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85340" y="3108053"/>
            <a:ext cx="695300" cy="608388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38804" y="8877554"/>
            <a:ext cx="934267" cy="934267"/>
          </a:xfrm>
          <a:custGeom>
            <a:avLst/>
            <a:gdLst/>
            <a:ahLst/>
            <a:cxnLst/>
            <a:rect r="r" b="b" t="t" l="l"/>
            <a:pathLst>
              <a:path h="934267" w="934267">
                <a:moveTo>
                  <a:pt x="0" y="0"/>
                </a:moveTo>
                <a:lnTo>
                  <a:pt x="934266" y="0"/>
                </a:lnTo>
                <a:lnTo>
                  <a:pt x="934266" y="934267"/>
                </a:lnTo>
                <a:lnTo>
                  <a:pt x="0" y="934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87931" y="-232096"/>
            <a:ext cx="4670447" cy="2290097"/>
            <a:chOff x="0" y="0"/>
            <a:chExt cx="6227263" cy="30534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173800" y="0"/>
              <a:ext cx="3053463" cy="3053463"/>
            </a:xfrm>
            <a:custGeom>
              <a:avLst/>
              <a:gdLst/>
              <a:ahLst/>
              <a:cxnLst/>
              <a:rect r="r" b="b" t="t" l="l"/>
              <a:pathLst>
                <a:path h="3053463" w="3053463">
                  <a:moveTo>
                    <a:pt x="0" y="0"/>
                  </a:moveTo>
                  <a:lnTo>
                    <a:pt x="3053463" y="0"/>
                  </a:lnTo>
                  <a:lnTo>
                    <a:pt x="3053463" y="3053463"/>
                  </a:lnTo>
                  <a:lnTo>
                    <a:pt x="0" y="3053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25380"/>
              <a:ext cx="2885473" cy="1002702"/>
            </a:xfrm>
            <a:custGeom>
              <a:avLst/>
              <a:gdLst/>
              <a:ahLst/>
              <a:cxnLst/>
              <a:rect r="r" b="b" t="t" l="l"/>
              <a:pathLst>
                <a:path h="1002702" w="2885473">
                  <a:moveTo>
                    <a:pt x="0" y="0"/>
                  </a:moveTo>
                  <a:lnTo>
                    <a:pt x="2885473" y="0"/>
                  </a:lnTo>
                  <a:lnTo>
                    <a:pt x="2885473" y="1002702"/>
                  </a:lnTo>
                  <a:lnTo>
                    <a:pt x="0" y="100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898233" y="4011193"/>
            <a:ext cx="7991214" cy="4267417"/>
          </a:xfrm>
          <a:custGeom>
            <a:avLst/>
            <a:gdLst/>
            <a:ahLst/>
            <a:cxnLst/>
            <a:rect r="r" b="b" t="t" l="l"/>
            <a:pathLst>
              <a:path h="4267417" w="7991214">
                <a:moveTo>
                  <a:pt x="0" y="0"/>
                </a:moveTo>
                <a:lnTo>
                  <a:pt x="7991214" y="0"/>
                </a:lnTo>
                <a:lnTo>
                  <a:pt x="7991214" y="4267416"/>
                </a:lnTo>
                <a:lnTo>
                  <a:pt x="0" y="4267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566" t="-62854" r="-54833" b="-14529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822277" y="5095875"/>
            <a:ext cx="574172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The model use RandomForest for training data.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FINAL TASK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44687" y="1394426"/>
            <a:ext cx="1299862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lacial Indifference Bold"/>
              </a:rPr>
              <a:t>Modeling - Train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27940" y="-159038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564000" y="8834437"/>
            <a:ext cx="95517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Glacial Indifference Bold"/>
              </a:rPr>
              <a:t>09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6072216" y="2095786"/>
            <a:ext cx="1078817" cy="943965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85340" y="3108053"/>
            <a:ext cx="695300" cy="608388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38804" y="8877554"/>
            <a:ext cx="934267" cy="934267"/>
          </a:xfrm>
          <a:custGeom>
            <a:avLst/>
            <a:gdLst/>
            <a:ahLst/>
            <a:cxnLst/>
            <a:rect r="r" b="b" t="t" l="l"/>
            <a:pathLst>
              <a:path h="934267" w="934267">
                <a:moveTo>
                  <a:pt x="0" y="0"/>
                </a:moveTo>
                <a:lnTo>
                  <a:pt x="934266" y="0"/>
                </a:lnTo>
                <a:lnTo>
                  <a:pt x="934266" y="934267"/>
                </a:lnTo>
                <a:lnTo>
                  <a:pt x="0" y="934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87931" y="-232096"/>
            <a:ext cx="4670447" cy="2290097"/>
            <a:chOff x="0" y="0"/>
            <a:chExt cx="6227263" cy="30534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173800" y="0"/>
              <a:ext cx="3053463" cy="3053463"/>
            </a:xfrm>
            <a:custGeom>
              <a:avLst/>
              <a:gdLst/>
              <a:ahLst/>
              <a:cxnLst/>
              <a:rect r="r" b="b" t="t" l="l"/>
              <a:pathLst>
                <a:path h="3053463" w="3053463">
                  <a:moveTo>
                    <a:pt x="0" y="0"/>
                  </a:moveTo>
                  <a:lnTo>
                    <a:pt x="3053463" y="0"/>
                  </a:lnTo>
                  <a:lnTo>
                    <a:pt x="3053463" y="3053463"/>
                  </a:lnTo>
                  <a:lnTo>
                    <a:pt x="0" y="3053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25380"/>
              <a:ext cx="2885473" cy="1002702"/>
            </a:xfrm>
            <a:custGeom>
              <a:avLst/>
              <a:gdLst/>
              <a:ahLst/>
              <a:cxnLst/>
              <a:rect r="r" b="b" t="t" l="l"/>
              <a:pathLst>
                <a:path h="1002702" w="2885473">
                  <a:moveTo>
                    <a:pt x="0" y="0"/>
                  </a:moveTo>
                  <a:lnTo>
                    <a:pt x="2885473" y="0"/>
                  </a:lnTo>
                  <a:lnTo>
                    <a:pt x="2885473" y="1002702"/>
                  </a:lnTo>
                  <a:lnTo>
                    <a:pt x="0" y="100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596884" y="3183838"/>
            <a:ext cx="7175784" cy="5544924"/>
          </a:xfrm>
          <a:custGeom>
            <a:avLst/>
            <a:gdLst/>
            <a:ahLst/>
            <a:cxnLst/>
            <a:rect r="r" b="b" t="t" l="l"/>
            <a:pathLst>
              <a:path h="5544924" w="7175784">
                <a:moveTo>
                  <a:pt x="0" y="0"/>
                </a:moveTo>
                <a:lnTo>
                  <a:pt x="7175784" y="0"/>
                </a:lnTo>
                <a:lnTo>
                  <a:pt x="7175784" y="5544924"/>
                </a:lnTo>
                <a:lnTo>
                  <a:pt x="0" y="5544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108" t="-33667" r="-72427" b="-284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19875" y="3183838"/>
            <a:ext cx="6744125" cy="5345574"/>
          </a:xfrm>
          <a:custGeom>
            <a:avLst/>
            <a:gdLst/>
            <a:ahLst/>
            <a:cxnLst/>
            <a:rect r="r" b="b" t="t" l="l"/>
            <a:pathLst>
              <a:path h="5345574" w="6744125">
                <a:moveTo>
                  <a:pt x="0" y="0"/>
                </a:moveTo>
                <a:lnTo>
                  <a:pt x="6744125" y="0"/>
                </a:lnTo>
                <a:lnTo>
                  <a:pt x="6744125" y="5345574"/>
                </a:lnTo>
                <a:lnTo>
                  <a:pt x="0" y="5345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748" t="-35823" r="-85791" b="-5782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858378" y="8947073"/>
            <a:ext cx="760620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This model provides prediction with 70910 True Positives and 7645 True negative.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FINAL TASK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44687" y="1394426"/>
            <a:ext cx="1299862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lacial Indifference Bold"/>
              </a:rPr>
              <a:t>Modeling - Evaluation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DAF1zwoROt8</dc:identifier>
  <dcterms:modified xsi:type="dcterms:W3CDTF">2011-08-01T06:04:30Z</dcterms:modified>
  <cp:revision>1</cp:revision>
  <dc:title>Hijau minimalis formal seminar proposal presentasi</dc:title>
</cp:coreProperties>
</file>